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8" r:id="rId3"/>
    <p:sldId id="257" r:id="rId4"/>
    <p:sldId id="260" r:id="rId5"/>
    <p:sldId id="261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356B17-F736-4FD1-ADCD-DDBA2F15BF0A}" v="2" dt="2023-05-31T10:38:43.7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45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85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190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5/31/2023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616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438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6179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8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94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04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2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77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BE70332-ECAF-47BB-8C7B-BD049452F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0158" y="1068946"/>
            <a:ext cx="4960104" cy="473550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16D9361-A35A-4DC8-AAB9-04FD2D6FE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92" y="912854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7FC31AD-FBB3-4219-A758-D6F7594A0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583" y="1197735"/>
            <a:ext cx="4641209" cy="4474618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7CE4A1-FB5A-347E-42B4-D9CB3EBE0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7675" y="1685677"/>
            <a:ext cx="4215520" cy="2362673"/>
          </a:xfrm>
        </p:spPr>
        <p:txBody>
          <a:bodyPr anchor="b">
            <a:normAutofit/>
          </a:bodyPr>
          <a:lstStyle/>
          <a:p>
            <a:pPr algn="ctr"/>
            <a:r>
              <a:rPr lang="de-DE" sz="4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Elysée-le </a:t>
            </a:r>
            <a:r>
              <a:rPr lang="de-DE" sz="4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jeu</a:t>
            </a:r>
            <a:r>
              <a:rPr lang="de-DE" sz="4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de-DE" sz="4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l´amitié</a:t>
            </a:r>
            <a:endParaRPr lang="de-DE" sz="4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F58C9FE-94EF-179F-840C-C8EB74FB8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3490" y="4048350"/>
            <a:ext cx="3283888" cy="816301"/>
          </a:xfrm>
        </p:spPr>
        <p:txBody>
          <a:bodyPr anchor="t">
            <a:normAutofit fontScale="85000" lnSpcReduction="10000"/>
          </a:bodyPr>
          <a:lstStyle/>
          <a:p>
            <a:pPr algn="ctr"/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Das Spiel der Freundschaft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78BD907-A78E-45F3-3189-C8EC18516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146" y="386158"/>
            <a:ext cx="4481905" cy="597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15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E64779-2FF5-E2D4-014D-CC3C7D7DD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68195"/>
          </a:xfrm>
        </p:spPr>
        <p:txBody>
          <a:bodyPr/>
          <a:lstStyle/>
          <a:p>
            <a:r>
              <a:rPr lang="de-DE" dirty="0"/>
              <a:t>Kommunikation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5ADE4CA-DB53-480F-C3E5-1392CCC41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1739" y="1195331"/>
            <a:ext cx="7052117" cy="1150200"/>
          </a:xfrm>
        </p:spPr>
        <p:txBody>
          <a:bodyPr/>
          <a:lstStyle/>
          <a:p>
            <a:r>
              <a:rPr lang="de-DE" dirty="0"/>
              <a:t>-Communication-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A99C368-483E-D353-E9FD-40A81B43E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120" y="2199488"/>
            <a:ext cx="3298242" cy="439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51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07A80-A865-7E92-7970-9BC4C4EA4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782" y="1014414"/>
            <a:ext cx="7985711" cy="2007394"/>
          </a:xfrm>
        </p:spPr>
        <p:txBody>
          <a:bodyPr>
            <a:normAutofit fontScale="90000"/>
          </a:bodyPr>
          <a:lstStyle/>
          <a:p>
            <a:r>
              <a:rPr lang="de-DE" sz="4000" dirty="0"/>
              <a:t>Umsetzung des Projekts</a:t>
            </a:r>
            <a:br>
              <a:rPr lang="de-DE" dirty="0"/>
            </a:br>
            <a:r>
              <a:rPr lang="de-DE" b="0" dirty="0"/>
              <a:t>-</a:t>
            </a:r>
            <a:r>
              <a:rPr lang="de-DE" b="0" dirty="0" err="1"/>
              <a:t>Déroulement</a:t>
            </a:r>
            <a:r>
              <a:rPr lang="de-DE" sz="3100" b="0" dirty="0"/>
              <a:t> du projet-</a:t>
            </a:r>
            <a:br>
              <a:rPr lang="de-DE" sz="2200" dirty="0"/>
            </a:br>
            <a:r>
              <a:rPr lang="de-DE" dirty="0"/>
              <a:t> </a:t>
            </a:r>
            <a:br>
              <a:rPr lang="de-DE" dirty="0"/>
            </a:b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B26ABE6-FD8F-C52F-4FA7-7ACEBC0A1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952" y="1326356"/>
            <a:ext cx="4079081" cy="5438775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DEDBADA-AFDE-2D50-444A-F2222747E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8141" y="2877939"/>
            <a:ext cx="4360863" cy="327064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81A9878-4AB9-3818-5D69-9BC6A81FC6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732" y="2332830"/>
            <a:ext cx="31623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99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D7254B-C849-691B-0EC4-E016FDBFF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/>
              <a:t>La journée porte ouverte </a:t>
            </a:r>
            <a:br>
              <a:rPr lang="de-DE" sz="4000"/>
            </a:br>
            <a:r>
              <a:rPr lang="de-DE" sz="2800"/>
              <a:t>-Der Tag der offenen Tür-</a:t>
            </a: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9F61E01-E52A-73E0-80A4-FE3C7102E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165" y="2408354"/>
            <a:ext cx="3297263" cy="4396352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3209DF3-B0A8-F135-821F-CB45C9FAA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33" y="2728445"/>
            <a:ext cx="4814196" cy="361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1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657687-502C-A4BD-99DA-8016019CD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dirty="0"/>
              <a:t>Les </a:t>
            </a:r>
            <a:r>
              <a:rPr lang="de-DE" sz="4000" dirty="0" err="1"/>
              <a:t>premiers</a:t>
            </a:r>
            <a:r>
              <a:rPr lang="de-DE" sz="4000" dirty="0"/>
              <a:t> </a:t>
            </a:r>
            <a:r>
              <a:rPr lang="de-DE" sz="4000" dirty="0" err="1"/>
              <a:t>essaies</a:t>
            </a:r>
            <a:r>
              <a:rPr lang="de-DE" sz="4000" dirty="0"/>
              <a:t> </a:t>
            </a:r>
            <a:br>
              <a:rPr lang="de-DE" sz="4000" dirty="0"/>
            </a:br>
            <a:r>
              <a:rPr lang="de-DE" sz="2800" b="0" dirty="0"/>
              <a:t>-Die ersten Versuche-</a:t>
            </a:r>
            <a:endParaRPr lang="de-DE" dirty="0"/>
          </a:p>
        </p:txBody>
      </p:sp>
      <p:pic>
        <p:nvPicPr>
          <p:cNvPr id="5" name="Inhaltsplatzhalter 4" descr="Ein Bild, das Zeichnung, Kinderkunst, Kunst, Im Haus enthält.&#10;&#10;Automatisch generierte Beschreibung">
            <a:extLst>
              <a:ext uri="{FF2B5EF4-FFF2-40B4-BE49-F238E27FC236}">
                <a16:creationId xmlns:a16="http://schemas.microsoft.com/office/drawing/2014/main" id="{A9279B91-90E2-A43E-CB05-1C6B9EC07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067" y="2613571"/>
            <a:ext cx="4599439" cy="3449579"/>
          </a:xfrm>
        </p:spPr>
      </p:pic>
      <p:pic>
        <p:nvPicPr>
          <p:cNvPr id="7" name="Grafik 6" descr="Ein Bild, das Kleidung, Person, Im Haus, Menschliches Gesicht enthält.&#10;&#10;Automatisch generierte Beschreibung">
            <a:extLst>
              <a:ext uri="{FF2B5EF4-FFF2-40B4-BE49-F238E27FC236}">
                <a16:creationId xmlns:a16="http://schemas.microsoft.com/office/drawing/2014/main" id="{7EF0951B-F2C1-7B60-78B9-3868F39E5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67" y="2581085"/>
            <a:ext cx="4686067" cy="35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89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4E240A-B8F2-1343-4E1C-7920EFDEF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0869" y="-1642604"/>
            <a:ext cx="7060135" cy="3285207"/>
          </a:xfrm>
        </p:spPr>
        <p:txBody>
          <a:bodyPr/>
          <a:lstStyle/>
          <a:p>
            <a:r>
              <a:rPr lang="de-DE" dirty="0"/>
              <a:t>Spielregeln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E149389-A80C-B998-F4B2-8F4BC55B9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4877" y="1276804"/>
            <a:ext cx="7052117" cy="1438346"/>
          </a:xfrm>
        </p:spPr>
        <p:txBody>
          <a:bodyPr>
            <a:normAutofit/>
          </a:bodyPr>
          <a:lstStyle/>
          <a:p>
            <a:r>
              <a:rPr lang="de-DE" sz="2800" dirty="0"/>
              <a:t>-Les </a:t>
            </a:r>
            <a:r>
              <a:rPr lang="de-DE" sz="2800" dirty="0" err="1"/>
              <a:t>règles</a:t>
            </a:r>
            <a:r>
              <a:rPr lang="de-DE" sz="2800" dirty="0"/>
              <a:t> du </a:t>
            </a:r>
            <a:r>
              <a:rPr lang="de-DE" sz="2800" dirty="0" err="1"/>
              <a:t>jeu</a:t>
            </a:r>
            <a:r>
              <a:rPr lang="de-DE" sz="2800" dirty="0"/>
              <a:t>-</a:t>
            </a:r>
          </a:p>
        </p:txBody>
      </p:sp>
      <p:pic>
        <p:nvPicPr>
          <p:cNvPr id="4" name="Image1">
            <a:extLst>
              <a:ext uri="{FF2B5EF4-FFF2-40B4-BE49-F238E27FC236}">
                <a16:creationId xmlns:a16="http://schemas.microsoft.com/office/drawing/2014/main" id="{E80D89D7-EB58-7F34-50B6-F2E8C86E9CEE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85686" y="1995977"/>
            <a:ext cx="2218125" cy="247986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18DF05F-154B-DDB7-8650-425C6D66004B}"/>
              </a:ext>
            </a:extLst>
          </p:cNvPr>
          <p:cNvSpPr txBox="1"/>
          <p:nvPr/>
        </p:nvSpPr>
        <p:spPr>
          <a:xfrm>
            <a:off x="3666015" y="2209477"/>
            <a:ext cx="7811668" cy="2876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Le but du </a:t>
            </a:r>
            <a:r>
              <a:rPr lang="de-DE" b="1" dirty="0" err="1"/>
              <a:t>jeu</a:t>
            </a:r>
            <a:r>
              <a:rPr lang="de-DE" b="1" dirty="0"/>
              <a:t>:</a:t>
            </a:r>
          </a:p>
          <a:p>
            <a:pPr algn="just">
              <a:lnSpc>
                <a:spcPct val="115000"/>
              </a:lnSpc>
            </a:pPr>
            <a:r>
              <a:rPr lang="fr-FR" sz="1800" kern="150" dirty="0">
                <a:effectLst/>
                <a:latin typeface="Liberation Mono"/>
                <a:ea typeface="NSimSun" panose="02010609030101010101" pitchFamily="49" charset="-122"/>
                <a:cs typeface="Lucida Sans" panose="020B0602030504020204" pitchFamily="34" charset="0"/>
              </a:rPr>
              <a:t>Être le premier joueur à remplir son camembert avec les 6 triangles de couleur différente en répondant correctement aux questions.</a:t>
            </a:r>
            <a:endParaRPr lang="de-DE" sz="1800" kern="150" dirty="0">
              <a:effectLst/>
              <a:latin typeface="Liberation Serif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fr-FR" sz="1800" kern="150" dirty="0">
                <a:effectLst/>
                <a:latin typeface="Liberation Sans"/>
                <a:ea typeface="NSimSun" panose="02010609030101010101" pitchFamily="49" charset="-122"/>
                <a:cs typeface="Lucida Sans" panose="020B0602030504020204" pitchFamily="34" charset="0"/>
              </a:rPr>
              <a:t> </a:t>
            </a:r>
          </a:p>
          <a:p>
            <a:pPr algn="just">
              <a:lnSpc>
                <a:spcPct val="115000"/>
              </a:lnSpc>
            </a:pPr>
            <a:r>
              <a:rPr lang="fr-FR" b="1" kern="150" dirty="0">
                <a:latin typeface="Liberation Sans"/>
                <a:ea typeface="NSimSun" panose="02010609030101010101" pitchFamily="49" charset="-122"/>
                <a:cs typeface="Lucida Sans" panose="020B0602030504020204" pitchFamily="34" charset="0"/>
              </a:rPr>
              <a:t>Le principe:</a:t>
            </a:r>
            <a:endParaRPr lang="de-DE" sz="1800" b="1" kern="150" dirty="0">
              <a:effectLst/>
              <a:latin typeface="Liberation Serif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fr-FR" sz="1800" kern="150" dirty="0">
                <a:effectLst/>
                <a:latin typeface="Liberation Sans"/>
                <a:ea typeface="NSimSun" panose="02010609030101010101" pitchFamily="49" charset="-122"/>
                <a:cs typeface="Lucida Sans" panose="020B0602030504020204" pitchFamily="34" charset="0"/>
              </a:rPr>
              <a:t>C’est comme Trivial </a:t>
            </a:r>
            <a:r>
              <a:rPr lang="fr-FR" sz="1800" kern="150" dirty="0" err="1">
                <a:effectLst/>
                <a:latin typeface="Liberation Sans"/>
                <a:ea typeface="NSimSun" panose="02010609030101010101" pitchFamily="49" charset="-122"/>
                <a:cs typeface="Lucida Sans" panose="020B0602030504020204" pitchFamily="34" charset="0"/>
              </a:rPr>
              <a:t>Pursuit</a:t>
            </a:r>
            <a:r>
              <a:rPr lang="fr-FR" sz="1800" kern="150" dirty="0">
                <a:effectLst/>
                <a:latin typeface="Liberation Sans"/>
                <a:ea typeface="NSimSun" panose="02010609030101010101" pitchFamily="49" charset="-122"/>
                <a:cs typeface="Lucida Sans" panose="020B0602030504020204" pitchFamily="34" charset="0"/>
              </a:rPr>
              <a:t> </a:t>
            </a:r>
          </a:p>
          <a:p>
            <a:pPr algn="just">
              <a:lnSpc>
                <a:spcPct val="115000"/>
              </a:lnSpc>
            </a:pPr>
            <a:r>
              <a:rPr lang="fr-FR" sz="1800" kern="150" dirty="0">
                <a:effectLst/>
                <a:latin typeface="Liberation Sans"/>
                <a:ea typeface="NSimSun" panose="02010609030101010101" pitchFamily="49" charset="-122"/>
                <a:cs typeface="Lucida Sans" panose="020B0602030504020204" pitchFamily="34" charset="0"/>
              </a:rPr>
              <a:t>supplémentaire: questions sur les cinq sens et des cartes de gages</a:t>
            </a:r>
          </a:p>
          <a:p>
            <a:pPr algn="just">
              <a:lnSpc>
                <a:spcPct val="115000"/>
              </a:lnSpc>
            </a:pPr>
            <a:r>
              <a:rPr lang="fr-FR" u="sng" kern="150" dirty="0">
                <a:latin typeface="Liberation Sans"/>
                <a:ea typeface="NSimSun" panose="02010609030101010101" pitchFamily="49" charset="-122"/>
                <a:cs typeface="Lucida Sans" panose="020B0602030504020204" pitchFamily="34" charset="0"/>
              </a:rPr>
              <a:t>Nouvelle catégorie: </a:t>
            </a:r>
            <a:r>
              <a:rPr lang="fr-FR" kern="150" dirty="0">
                <a:latin typeface="Liberation Sans"/>
                <a:ea typeface="NSimSun" panose="02010609030101010101" pitchFamily="49" charset="-122"/>
                <a:cs typeface="Lucida Sans" panose="020B0602030504020204" pitchFamily="34" charset="0"/>
              </a:rPr>
              <a:t>Tandem</a:t>
            </a:r>
            <a:endParaRPr lang="de-DE" sz="1800" kern="150" dirty="0">
              <a:effectLst/>
              <a:latin typeface="Liberation Serif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endParaRPr lang="de-DE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4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2AD606-9A7D-0194-454E-A7CD21374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4205" y="177094"/>
            <a:ext cx="3584671" cy="1150200"/>
          </a:xfrm>
        </p:spPr>
        <p:txBody>
          <a:bodyPr/>
          <a:lstStyle/>
          <a:p>
            <a:r>
              <a:rPr lang="de-DE" sz="3600" dirty="0"/>
              <a:t>Fazit</a:t>
            </a:r>
            <a:br>
              <a:rPr lang="de-DE" sz="3600" dirty="0"/>
            </a:br>
            <a:r>
              <a:rPr lang="de-DE" sz="2800" b="0" dirty="0"/>
              <a:t>-Résumé-</a:t>
            </a:r>
            <a:endParaRPr lang="de-DE" sz="3600" dirty="0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CC9542F6-4C5F-982A-DBF2-E1F12FB9B4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214895"/>
              </p:ext>
            </p:extLst>
          </p:nvPr>
        </p:nvGraphicFramePr>
        <p:xfrm>
          <a:off x="3215671" y="1602173"/>
          <a:ext cx="8128000" cy="43722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20078327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64556296"/>
                    </a:ext>
                  </a:extLst>
                </a:gridCol>
              </a:tblGrid>
              <a:tr h="516820">
                <a:tc>
                  <a:txBody>
                    <a:bodyPr/>
                    <a:lstStyle/>
                    <a:p>
                      <a:r>
                        <a:rPr lang="de-DE" dirty="0" err="1"/>
                        <a:t>Avantages</a:t>
                      </a:r>
                      <a:r>
                        <a:rPr lang="de-DE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Difficultés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321736"/>
                  </a:ext>
                </a:extLst>
              </a:tr>
              <a:tr h="516820">
                <a:tc>
                  <a:txBody>
                    <a:bodyPr/>
                    <a:lstStyle/>
                    <a:p>
                      <a:r>
                        <a:rPr lang="de-DE" dirty="0"/>
                        <a:t>On a </a:t>
                      </a:r>
                      <a:r>
                        <a:rPr lang="de-DE" dirty="0" err="1"/>
                        <a:t>pratiqué</a:t>
                      </a:r>
                      <a:r>
                        <a:rPr lang="de-DE" dirty="0"/>
                        <a:t> la </a:t>
                      </a:r>
                      <a:r>
                        <a:rPr lang="de-DE" dirty="0" err="1"/>
                        <a:t>langue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La </a:t>
                      </a:r>
                      <a:r>
                        <a:rPr lang="de-DE" dirty="0" err="1"/>
                        <a:t>communication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était</a:t>
                      </a:r>
                      <a:r>
                        <a:rPr lang="de-DE" dirty="0"/>
                        <a:t> difficile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143197"/>
                  </a:ext>
                </a:extLst>
              </a:tr>
              <a:tr h="516820">
                <a:tc>
                  <a:txBody>
                    <a:bodyPr/>
                    <a:lstStyle/>
                    <a:p>
                      <a:r>
                        <a:rPr lang="de-DE" dirty="0"/>
                        <a:t>On a </a:t>
                      </a:r>
                      <a:r>
                        <a:rPr lang="de-DE" dirty="0" err="1"/>
                        <a:t>gagné</a:t>
                      </a:r>
                      <a:r>
                        <a:rPr lang="de-DE" dirty="0"/>
                        <a:t> des </a:t>
                      </a:r>
                      <a:r>
                        <a:rPr lang="de-DE" dirty="0" err="1"/>
                        <a:t>connaissances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culturelles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L‘organisation</a:t>
                      </a:r>
                      <a:r>
                        <a:rPr lang="de-DE" dirty="0"/>
                        <a:t> du </a:t>
                      </a:r>
                      <a:r>
                        <a:rPr lang="de-DE" dirty="0" err="1"/>
                        <a:t>jeu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était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compliquée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806155"/>
                  </a:ext>
                </a:extLst>
              </a:tr>
              <a:tr h="892045">
                <a:tc>
                  <a:txBody>
                    <a:bodyPr/>
                    <a:lstStyle/>
                    <a:p>
                      <a:r>
                        <a:rPr lang="de-DE" dirty="0"/>
                        <a:t>On a </a:t>
                      </a:r>
                      <a:r>
                        <a:rPr lang="de-DE" dirty="0" err="1"/>
                        <a:t>approfondit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l‘amitié</a:t>
                      </a:r>
                      <a:r>
                        <a:rPr lang="de-DE" dirty="0"/>
                        <a:t> franco-allemande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La </a:t>
                      </a:r>
                      <a:r>
                        <a:rPr lang="de-DE" dirty="0" err="1"/>
                        <a:t>production</a:t>
                      </a:r>
                      <a:r>
                        <a:rPr lang="de-DE" dirty="0"/>
                        <a:t> du </a:t>
                      </a:r>
                      <a:r>
                        <a:rPr lang="de-DE" dirty="0" err="1"/>
                        <a:t>jeu</a:t>
                      </a:r>
                      <a:r>
                        <a:rPr lang="de-DE" dirty="0"/>
                        <a:t> a </a:t>
                      </a:r>
                      <a:r>
                        <a:rPr lang="de-DE" dirty="0" err="1"/>
                        <a:t>pris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beaucoup</a:t>
                      </a:r>
                      <a:r>
                        <a:rPr lang="de-DE" dirty="0"/>
                        <a:t> de </a:t>
                      </a:r>
                      <a:r>
                        <a:rPr lang="de-DE" dirty="0" err="1"/>
                        <a:t>temps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177958"/>
                  </a:ext>
                </a:extLst>
              </a:tr>
              <a:tr h="892045">
                <a:tc>
                  <a:txBody>
                    <a:bodyPr/>
                    <a:lstStyle/>
                    <a:p>
                      <a:r>
                        <a:rPr lang="de-DE" dirty="0"/>
                        <a:t>On a </a:t>
                      </a:r>
                      <a:r>
                        <a:rPr lang="de-DE" dirty="0" err="1"/>
                        <a:t>créé</a:t>
                      </a:r>
                      <a:r>
                        <a:rPr lang="de-DE" dirty="0"/>
                        <a:t> des </a:t>
                      </a:r>
                      <a:r>
                        <a:rPr lang="de-DE" dirty="0" err="1"/>
                        <a:t>nouveaux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amis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Les </a:t>
                      </a:r>
                      <a:r>
                        <a:rPr lang="de-DE" dirty="0" err="1"/>
                        <a:t>contenus</a:t>
                      </a:r>
                      <a:r>
                        <a:rPr lang="de-DE" dirty="0"/>
                        <a:t> des </a:t>
                      </a:r>
                      <a:r>
                        <a:rPr lang="de-DE" dirty="0" err="1"/>
                        <a:t>boîtes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doivent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être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renouvelés</a:t>
                      </a:r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555739"/>
                  </a:ext>
                </a:extLst>
              </a:tr>
              <a:tr h="892045">
                <a:tc>
                  <a:txBody>
                    <a:bodyPr/>
                    <a:lstStyle/>
                    <a:p>
                      <a:r>
                        <a:rPr lang="de-DE" dirty="0"/>
                        <a:t>Le </a:t>
                      </a:r>
                      <a:r>
                        <a:rPr lang="de-DE" dirty="0" err="1"/>
                        <a:t>rencontre</a:t>
                      </a:r>
                      <a:r>
                        <a:rPr lang="de-DE" dirty="0"/>
                        <a:t> à Strasbourg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439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1105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BE70332-ECAF-47BB-8C7B-BD049452F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0158" y="1068946"/>
            <a:ext cx="4960104" cy="473550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716D9361-A35A-4DC8-AAB9-04FD2D6FE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92" y="912854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87FC31AD-FBB3-4219-A758-D6F7594A0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583" y="1197735"/>
            <a:ext cx="4641209" cy="4474618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4FC0DB-9224-B646-A048-4AB01B775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675" y="1685677"/>
            <a:ext cx="4215520" cy="2362673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4100" dirty="0"/>
              <a:t>Merci pour </a:t>
            </a:r>
            <a:r>
              <a:rPr lang="en-US" sz="4100" dirty="0" err="1"/>
              <a:t>votre</a:t>
            </a:r>
            <a:r>
              <a:rPr lang="en-US" sz="4100" dirty="0"/>
              <a:t> attention!</a:t>
            </a:r>
          </a:p>
        </p:txBody>
      </p:sp>
      <p:pic>
        <p:nvPicPr>
          <p:cNvPr id="5" name="Inhaltsplatzhalter 4" descr="Ein Bild, das Kleidung, Person, draußen, Baum enthält.&#10;&#10;Automatisch generierte Beschreibung">
            <a:extLst>
              <a:ext uri="{FF2B5EF4-FFF2-40B4-BE49-F238E27FC236}">
                <a16:creationId xmlns:a16="http://schemas.microsoft.com/office/drawing/2014/main" id="{55926BA1-231B-580A-A43E-9290D98E95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" r="18251" b="-1"/>
          <a:stretch/>
        </p:blipFill>
        <p:spPr>
          <a:xfrm>
            <a:off x="6672030" y="1131796"/>
            <a:ext cx="4882023" cy="474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0073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Microsoft Office PowerPoint</Application>
  <PresentationFormat>Breitbild</PresentationFormat>
  <Paragraphs>29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Meiryo</vt:lpstr>
      <vt:lpstr>Corbel</vt:lpstr>
      <vt:lpstr>Liberation Mono</vt:lpstr>
      <vt:lpstr>Liberation Sans</vt:lpstr>
      <vt:lpstr>Liberation Serif</vt:lpstr>
      <vt:lpstr>SketchLinesVTI</vt:lpstr>
      <vt:lpstr>Elysée-le jeu de l´amitié</vt:lpstr>
      <vt:lpstr>Kommunikation</vt:lpstr>
      <vt:lpstr>Umsetzung des Projekts -Déroulement du projet-   </vt:lpstr>
      <vt:lpstr>La journée porte ouverte  -Der Tag der offenen Tür-</vt:lpstr>
      <vt:lpstr>Les premiers essaies  -Die ersten Versuche-</vt:lpstr>
      <vt:lpstr>Spielregeln</vt:lpstr>
      <vt:lpstr>Fazit -Résumé-</vt:lpstr>
      <vt:lpstr>Merci pour votre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Elysée-le jeu de l´amitié</dc:title>
  <dc:creator>Hofmann Bianca</dc:creator>
  <cp:lastModifiedBy>Hofmann Bianca</cp:lastModifiedBy>
  <cp:revision>5</cp:revision>
  <dcterms:created xsi:type="dcterms:W3CDTF">2023-05-30T14:07:26Z</dcterms:created>
  <dcterms:modified xsi:type="dcterms:W3CDTF">2023-05-31T16:04:10Z</dcterms:modified>
</cp:coreProperties>
</file>